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4" r:id="rId3"/>
    <p:sldId id="299" r:id="rId4"/>
    <p:sldId id="300" r:id="rId5"/>
    <p:sldId id="298" r:id="rId6"/>
    <p:sldId id="295" r:id="rId7"/>
    <p:sldId id="301" r:id="rId8"/>
    <p:sldId id="307" r:id="rId9"/>
    <p:sldId id="297" r:id="rId10"/>
    <p:sldId id="304" r:id="rId11"/>
    <p:sldId id="305" r:id="rId12"/>
    <p:sldId id="306" r:id="rId13"/>
    <p:sldId id="296" r:id="rId14"/>
    <p:sldId id="302" r:id="rId15"/>
    <p:sldId id="30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8064896" cy="27363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«Разнообразие методов и форм организации детской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деятельности по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ознакомлению детей с природой родного края»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5661248"/>
            <a:ext cx="3672407" cy="45199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Антипина О.Н.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0"/>
            <a:ext cx="5634493" cy="403343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250927"/>
              </p:ext>
            </p:extLst>
          </p:nvPr>
        </p:nvGraphicFramePr>
        <p:xfrm>
          <a:off x="1835697" y="4060337"/>
          <a:ext cx="5949593" cy="260902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83897">
                  <a:extLst>
                    <a:ext uri="{9D8B030D-6E8A-4147-A177-3AD203B41FA5}">
                      <a16:colId xmlns:a16="http://schemas.microsoft.com/office/drawing/2014/main" val="3265849363"/>
                    </a:ext>
                  </a:extLst>
                </a:gridCol>
                <a:gridCol w="1983897">
                  <a:extLst>
                    <a:ext uri="{9D8B030D-6E8A-4147-A177-3AD203B41FA5}">
                      <a16:colId xmlns:a16="http://schemas.microsoft.com/office/drawing/2014/main" val="1335173775"/>
                    </a:ext>
                  </a:extLst>
                </a:gridCol>
                <a:gridCol w="1981799">
                  <a:extLst>
                    <a:ext uri="{9D8B030D-6E8A-4147-A177-3AD203B41FA5}">
                      <a16:colId xmlns:a16="http://schemas.microsoft.com/office/drawing/2014/main" val="1078918889"/>
                    </a:ext>
                  </a:extLst>
                </a:gridCol>
              </a:tblGrid>
              <a:tr h="11796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Мама-лиса в норе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Нора с лисятами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effectLst/>
                        </a:rPr>
                        <a:t>Место</a:t>
                      </a:r>
                      <a:r>
                        <a:rPr lang="de-DE" sz="1400" dirty="0">
                          <a:effectLst/>
                        </a:rPr>
                        <a:t> </a:t>
                      </a:r>
                      <a:r>
                        <a:rPr lang="de-DE" sz="1400" dirty="0" err="1">
                          <a:effectLst/>
                        </a:rPr>
                        <a:t>обитания</a:t>
                      </a:r>
                      <a:r>
                        <a:rPr lang="de-DE" sz="1400" dirty="0">
                          <a:effectLst/>
                        </a:rPr>
                        <a:t> </a:t>
                      </a:r>
                      <a:r>
                        <a:rPr lang="de-DE" sz="1400" dirty="0" err="1">
                          <a:effectLst/>
                        </a:rPr>
                        <a:t>лисы</a:t>
                      </a:r>
                      <a:r>
                        <a:rPr lang="de-DE" sz="1400" dirty="0">
                          <a:effectLst/>
                        </a:rPr>
                        <a:t> – </a:t>
                      </a:r>
                      <a:r>
                        <a:rPr lang="de-DE" sz="1400" dirty="0" err="1">
                          <a:effectLst/>
                        </a:rPr>
                        <a:t>лес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6011444"/>
                  </a:ext>
                </a:extLst>
              </a:tr>
              <a:tr h="476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effectLst/>
                        </a:rPr>
                        <a:t>Зародыш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Лисенок (детеныш)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Взрослая лиса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6550556"/>
                  </a:ext>
                </a:extLst>
              </a:tr>
              <a:tr h="952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effectLst/>
                        </a:rPr>
                        <a:t>Части</a:t>
                      </a:r>
                      <a:r>
                        <a:rPr lang="de-DE" sz="1400" dirty="0">
                          <a:effectLst/>
                        </a:rPr>
                        <a:t> </a:t>
                      </a:r>
                      <a:r>
                        <a:rPr lang="de-DE" sz="1400" dirty="0" err="1">
                          <a:effectLst/>
                        </a:rPr>
                        <a:t>зародыша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Части тела слабого неумелого лисенка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effectLst/>
                        </a:rPr>
                        <a:t>Части</a:t>
                      </a:r>
                      <a:r>
                        <a:rPr lang="de-DE" sz="1400" dirty="0">
                          <a:effectLst/>
                        </a:rPr>
                        <a:t> </a:t>
                      </a:r>
                      <a:r>
                        <a:rPr lang="de-DE" sz="1400" dirty="0" err="1">
                          <a:effectLst/>
                        </a:rPr>
                        <a:t>тела</a:t>
                      </a:r>
                      <a:r>
                        <a:rPr lang="de-DE" sz="1400" dirty="0">
                          <a:effectLst/>
                        </a:rPr>
                        <a:t> </a:t>
                      </a:r>
                      <a:r>
                        <a:rPr lang="de-DE" sz="1400" dirty="0" err="1">
                          <a:effectLst/>
                        </a:rPr>
                        <a:t>взрослой</a:t>
                      </a:r>
                      <a:r>
                        <a:rPr lang="de-DE" sz="1400" dirty="0">
                          <a:effectLst/>
                        </a:rPr>
                        <a:t> </a:t>
                      </a:r>
                      <a:r>
                        <a:rPr lang="de-DE" sz="1400" dirty="0" err="1">
                          <a:effectLst/>
                        </a:rPr>
                        <a:t>лисы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2083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0447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36" y="152636"/>
            <a:ext cx="8731164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67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88740"/>
            <a:ext cx="702078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64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836712"/>
            <a:ext cx="8568952" cy="114298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 музейной педагогики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5557" y="2355162"/>
            <a:ext cx="7992888" cy="214767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Организация и оборудование мини-музеев, природных экспозиций, картинных галерей, непосредственно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связанных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экологическим воспитанием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1451302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93037"/>
            <a:ext cx="7416824" cy="4271926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Развлечения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праздники экологического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характера;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Экологические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конкурсы;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Экологические акции»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Экологические тропинки»</a:t>
            </a:r>
          </a:p>
        </p:txBody>
      </p:sp>
    </p:spTree>
    <p:extLst>
      <p:ext uri="{BB962C8B-B14F-4D97-AF65-F5344CB8AC3E}">
        <p14:creationId xmlns:p14="http://schemas.microsoft.com/office/powerpoint/2010/main" val="1835943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420888"/>
            <a:ext cx="7416824" cy="427192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5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612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568952" cy="114298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формирования познавательных интересов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214422"/>
            <a:ext cx="7992888" cy="5357850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Наблюдения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Экскурсии 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видео фильмов и электронных презентаций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Познавательные беседы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познавательных рассказов (сказок, легенд)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Реалистические рассказы из опыта воспитателя и детей</a:t>
            </a:r>
          </a:p>
          <a:p>
            <a:pPr algn="l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568952" cy="114298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Исследовательская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61330"/>
            <a:ext cx="7416824" cy="4271926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опыты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(экспериментирование) с предметами и их свойствами;</a:t>
            </a:r>
          </a:p>
          <a:p>
            <a:pPr algn="l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коллекционирование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(классификационная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l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путешествие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карте;</a:t>
            </a:r>
          </a:p>
          <a:p>
            <a:pPr algn="l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путешествие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«реке времени».</a:t>
            </a:r>
          </a:p>
          <a:p>
            <a:pPr algn="l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16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568952" cy="114298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ИКТ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61330"/>
            <a:ext cx="7416824" cy="427192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Составление мультимедийных презентаций;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и разработка интерактивных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компьютерных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игр; 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электронных книг, журналов;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видеофильмов;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Виртуальные походы и экскурсии</a:t>
            </a:r>
          </a:p>
          <a:p>
            <a:pPr algn="l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7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568952" cy="114298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методы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61330"/>
            <a:ext cx="7416824" cy="427192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Экологические игры (игры-викторины, 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брейн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-ринги, квест-игры, 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геокешинг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игры-путешествия, игры-опыты,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игры-исследования,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игры-ребусы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Дидактические игры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</a:p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Игровые обучающие ситуации </a:t>
            </a:r>
          </a:p>
          <a:p>
            <a:pPr algn="l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75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836712"/>
            <a:ext cx="8568952" cy="114298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 проектов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5557" y="2355162"/>
            <a:ext cx="7992888" cy="2147676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Разработка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реализация проектов экологического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содержания;</a:t>
            </a:r>
          </a:p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Лэпбуки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экологическим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темам.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340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37912"/>
            <a:ext cx="8568952" cy="114298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 моделирования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057707"/>
            <a:ext cx="7416824" cy="427192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Изготовление моделей</a:t>
            </a:r>
          </a:p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Мнемотехника</a:t>
            </a:r>
          </a:p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Майнд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-карты (древовидные схемы)</a:t>
            </a:r>
          </a:p>
          <a:p>
            <a:pPr algn="l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68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057707"/>
            <a:ext cx="7416824" cy="4271926"/>
          </a:xfrm>
        </p:spPr>
        <p:txBody>
          <a:bodyPr>
            <a:noAutofit/>
          </a:bodyPr>
          <a:lstStyle/>
          <a:p>
            <a:pPr algn="l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08" y="188640"/>
            <a:ext cx="5050135" cy="30254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3206080"/>
            <a:ext cx="5459557" cy="358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72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chalo4ka.ru/wp-content/uploads/2014/04/e%60kologiya-shablon-3.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4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568952" cy="114298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 ТРИЗ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61330"/>
            <a:ext cx="6984776" cy="2147676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Метод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экологической идентификации (отождествление себя с каким-либо природным объектом или явлением,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игровой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прием «превращения» в образы животных,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растений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действия от их имени), 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Кольца </a:t>
            </a: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Луллия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Системный оператор;</a:t>
            </a:r>
          </a:p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оставление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загадок, сочинение историй и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сказок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«Хорошо – плохо», «Что будет, если …?» и др.</a:t>
            </a:r>
          </a:p>
        </p:txBody>
      </p:sp>
    </p:spTree>
    <p:extLst>
      <p:ext uri="{BB962C8B-B14F-4D97-AF65-F5344CB8AC3E}">
        <p14:creationId xmlns:p14="http://schemas.microsoft.com/office/powerpoint/2010/main" val="1277523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317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Тема Office</vt:lpstr>
      <vt:lpstr>«Разнообразие методов и форм организации детской деятельности по ознакомлению детей с природой родного края»</vt:lpstr>
      <vt:lpstr>Методы формирования познавательных интересов</vt:lpstr>
      <vt:lpstr>Исследовательская деятельность</vt:lpstr>
      <vt:lpstr>Использование ИКТ</vt:lpstr>
      <vt:lpstr>Игровые методы</vt:lpstr>
      <vt:lpstr>Метод проектов</vt:lpstr>
      <vt:lpstr>Метод моделирования</vt:lpstr>
      <vt:lpstr>Презентация PowerPoint</vt:lpstr>
      <vt:lpstr>Методы ТРИЗ</vt:lpstr>
      <vt:lpstr>Презентация PowerPoint</vt:lpstr>
      <vt:lpstr>Презентация PowerPoint</vt:lpstr>
      <vt:lpstr>Презентация PowerPoint</vt:lpstr>
      <vt:lpstr>Методы музейной педагогики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Колосок</dc:creator>
  <cp:lastModifiedBy>Админ</cp:lastModifiedBy>
  <cp:revision>132</cp:revision>
  <dcterms:created xsi:type="dcterms:W3CDTF">2017-11-23T12:35:55Z</dcterms:created>
  <dcterms:modified xsi:type="dcterms:W3CDTF">2022-10-10T12:49:44Z</dcterms:modified>
</cp:coreProperties>
</file>